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6145"/>
    <a:srgbClr val="009BD2"/>
    <a:srgbClr val="06625E"/>
    <a:srgbClr val="044950"/>
    <a:srgbClr val="02743E"/>
    <a:srgbClr val="0288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2B9E0-27EA-4E1E-9656-C0BAF69496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DCE2FA4-3EBD-4B53-B87D-6F73EFE122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001AA9-A930-4E83-9AE4-54597D60D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208A-2174-4D14-B0B9-3E0D8F9EAF2B}" type="datetimeFigureOut">
              <a:rPr lang="nl-NL" smtClean="0"/>
              <a:t>12-1-2020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1E1C13D-C2B3-402F-A3E8-385D4BC93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6C63C3-0EA0-43D9-86CC-5B5D44200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7BA-85DD-4826-ABFE-1360B7305D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3671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FDF0D1-15B1-43DD-9098-8A877B6A9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C773AF7-9266-4F85-BCBC-3D7545EF2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25271E8-F565-4E3B-999E-E673605D7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208A-2174-4D14-B0B9-3E0D8F9EAF2B}" type="datetimeFigureOut">
              <a:rPr lang="nl-NL" smtClean="0"/>
              <a:t>12-1-2020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7C23595-C82D-4B24-AF2D-889C623AE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9C3857-4673-445E-B377-914E2CEDA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7BA-85DD-4826-ABFE-1360B7305D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4172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CF19B73-F1FF-42E5-A93E-5885093F12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085ECD2-65D0-4407-B8C8-01006F412C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DBEEF1-AA93-4032-B107-3467B0180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208A-2174-4D14-B0B9-3E0D8F9EAF2B}" type="datetimeFigureOut">
              <a:rPr lang="nl-NL" smtClean="0"/>
              <a:t>12-1-2020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5752D3-B536-406E-AAB9-8D3100775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97D053D-9089-4B99-A33C-00AB636E7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7BA-85DD-4826-ABFE-1360B7305D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738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401D32-58B3-4488-9CFA-5E2389C5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6D4C3E-061A-49CE-875E-52C6AF5C3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D3DCCBD-3421-4B13-B721-3E6868573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208A-2174-4D14-B0B9-3E0D8F9EAF2B}" type="datetimeFigureOut">
              <a:rPr lang="nl-NL" smtClean="0"/>
              <a:t>12-1-2020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6AFD4D1-E97A-4631-98D3-A6268CE8E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F437BD-1E8A-47D7-B105-66CE2218A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7BA-85DD-4826-ABFE-1360B7305D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6119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E61E9B-71A7-4EC8-8A9D-89AADED89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CF11E07-77D3-4D61-AAFA-1C56DBCA0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7B7D3D3-BD13-4F65-88E1-53125CC06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208A-2174-4D14-B0B9-3E0D8F9EAF2B}" type="datetimeFigureOut">
              <a:rPr lang="nl-NL" smtClean="0"/>
              <a:t>12-1-2020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1A10FD-FB5F-480F-881D-277C24B63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768FBD-CD6B-41C4-AF21-9B48B08B1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7BA-85DD-4826-ABFE-1360B7305D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54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537028-6AD5-4325-AE9B-EC06C6800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391902-DEE4-4CC3-AD73-386AFFEC4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777970A-1328-4541-8E02-202425A69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D80FA26-45DB-4EC3-ACAC-8BFBF7450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208A-2174-4D14-B0B9-3E0D8F9EAF2B}" type="datetimeFigureOut">
              <a:rPr lang="nl-NL" smtClean="0"/>
              <a:t>12-1-2020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B7CCF48-B9CF-4ECB-BEA4-E29FA430C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A57682A-70A4-447B-A3E5-9CBDFA60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7BA-85DD-4826-ABFE-1360B7305D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9317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6483B-3D88-4AB7-A71E-CB7C819E2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165102E-0F37-4573-B8B3-FFF97F22E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DCD65D9-D636-43AB-87D5-BA586D82A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55E04EE-1099-4857-B877-55AA77FA62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72230F8-988D-4D96-8DA3-C9E7275CC1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B36F2DA-3CD2-4D67-9624-449D47C3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208A-2174-4D14-B0B9-3E0D8F9EAF2B}" type="datetimeFigureOut">
              <a:rPr lang="nl-NL" smtClean="0"/>
              <a:t>12-1-2020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0A45C97-2C86-4CE7-B153-4A3441112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71979E2-45A8-40F0-8B0D-D83DC353C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7BA-85DD-4826-ABFE-1360B7305D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782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D59854-F069-4DF5-9029-D93F63C57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3944336-D379-4965-988A-D34987491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208A-2174-4D14-B0B9-3E0D8F9EAF2B}" type="datetimeFigureOut">
              <a:rPr lang="nl-NL" smtClean="0"/>
              <a:t>12-1-2020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CC0282B-5912-40E6-B543-6D4E014DB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9D22666-37F6-498F-8491-6D2263C82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7BA-85DD-4826-ABFE-1360B7305D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039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DE5E020-9DC1-432A-920B-9E7CF0575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208A-2174-4D14-B0B9-3E0D8F9EAF2B}" type="datetimeFigureOut">
              <a:rPr lang="nl-NL" smtClean="0"/>
              <a:t>12-1-2020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663719FA-34FF-46B2-90FE-2E1FF9F24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CB8DA2E-C820-4F4C-A3EB-16B9D8A6F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7BA-85DD-4826-ABFE-1360B7305D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926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A92F6-B609-4F2E-8A67-4048BC5E2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F30F13-8EE3-4477-A99D-70FD2CECD0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663E551-8078-44B1-A93D-BCFB51B51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98BAAFC-DC7B-4B7A-A30D-F1A38C17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208A-2174-4D14-B0B9-3E0D8F9EAF2B}" type="datetimeFigureOut">
              <a:rPr lang="nl-NL" smtClean="0"/>
              <a:t>12-1-2020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D7D9D30-E9FF-4240-A452-4AA8EAEDB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A8EC3F-6D58-4CB2-8E4A-0E82BC120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7BA-85DD-4826-ABFE-1360B7305D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87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74B1AE-AF3A-4ED0-A531-A036C25B4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5FE7939-0737-4BCB-BDCE-02437C06A9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E1F2852-FB5D-4FA6-8C4E-F40A8C224B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F5DB1E3-74C7-42A2-924F-977F1BCDA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0208A-2174-4D14-B0B9-3E0D8F9EAF2B}" type="datetimeFigureOut">
              <a:rPr lang="nl-NL" smtClean="0"/>
              <a:t>12-1-2020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1DB0E90-2CD3-49EA-A708-2C59795B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9F33386-725A-452C-87BB-B22A32833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7BA-85DD-4826-ABFE-1360B7305D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154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3A7E965-D1A6-41EE-A73F-5DDFD3CC7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4860346-2EC9-48BA-8593-B4D9A8376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89470C-5ED1-44D3-9BF0-8BF2CC3E93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0208A-2174-4D14-B0B9-3E0D8F9EAF2B}" type="datetimeFigureOut">
              <a:rPr lang="nl-NL" smtClean="0"/>
              <a:t>12-1-2020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9A77C3-4EC6-458A-9E30-C48D696125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594F5BF-DF66-4267-85E3-CDA4276F67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D7BA-85DD-4826-ABFE-1360B7305DE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042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4529B0-A2EB-47EE-A7C1-888E62348D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nl-NL" b="1" dirty="0">
                <a:solidFill>
                  <a:srgbClr val="00B0F0"/>
                </a:solidFill>
              </a:rPr>
              <a:t>Workshop Presentatievaardigheden voor HF professionals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A353995-394A-4941-8CC3-1EEF83CD2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992223"/>
            <a:ext cx="9144000" cy="459377"/>
          </a:xfrm>
        </p:spPr>
        <p:txBody>
          <a:bodyPr/>
          <a:lstStyle/>
          <a:p>
            <a:r>
              <a:rPr lang="nl-NL" dirty="0">
                <a:solidFill>
                  <a:srgbClr val="009BD2"/>
                </a:solidFill>
              </a:rPr>
              <a:t>Ernst Koningsveld &amp; Carin van den Bosch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BF667C6D-6E8A-48A2-A713-9DF674393F57}"/>
              </a:ext>
            </a:extLst>
          </p:cNvPr>
          <p:cNvSpPr txBox="1"/>
          <p:nvPr/>
        </p:nvSpPr>
        <p:spPr>
          <a:xfrm>
            <a:off x="1876696" y="3156060"/>
            <a:ext cx="9144000" cy="2643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NL" sz="2800" dirty="0">
                <a:solidFill>
                  <a:srgbClr val="076145"/>
                </a:solidFill>
              </a:rPr>
              <a:t>Kies een case uit de kaarten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NL" sz="2800" dirty="0">
                <a:solidFill>
                  <a:srgbClr val="076145"/>
                </a:solidFill>
              </a:rPr>
              <a:t>Presenteer 3 minuten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NL" sz="2800" dirty="0">
                <a:solidFill>
                  <a:srgbClr val="076145"/>
                </a:solidFill>
              </a:rPr>
              <a:t>Je krijgt direct feedback van de anderen</a:t>
            </a:r>
          </a:p>
          <a:p>
            <a:pPr>
              <a:lnSpc>
                <a:spcPct val="120000"/>
              </a:lnSpc>
              <a:tabLst>
                <a:tab pos="539750" algn="l"/>
              </a:tabLst>
            </a:pPr>
            <a:r>
              <a:rPr lang="nl-NL" sz="2800" dirty="0">
                <a:solidFill>
                  <a:srgbClr val="076145"/>
                </a:solidFill>
              </a:rPr>
              <a:t>	(via de mobiele telefoon, </a:t>
            </a:r>
            <a:r>
              <a:rPr lang="nl-NL" sz="2800">
                <a:solidFill>
                  <a:srgbClr val="076145"/>
                </a:solidFill>
              </a:rPr>
              <a:t>dus anoniem)</a:t>
            </a:r>
            <a:endParaRPr lang="nl-NL" sz="2800" dirty="0">
              <a:solidFill>
                <a:srgbClr val="076145"/>
              </a:solidFill>
            </a:endParaRP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nl-NL" sz="2800" dirty="0">
                <a:solidFill>
                  <a:srgbClr val="076145"/>
                </a:solidFill>
              </a:rPr>
              <a:t>Ernst en Carin vatten de sessie samen</a:t>
            </a:r>
          </a:p>
        </p:txBody>
      </p:sp>
      <p:pic>
        <p:nvPicPr>
          <p:cNvPr id="1028" name="Picture 4" descr="Afbeeldingsresultaat voor การ ประชุม ผู้ ปกครอง&quot;">
            <a:extLst>
              <a:ext uri="{FF2B5EF4-FFF2-40B4-BE49-F238E27FC236}">
                <a16:creationId xmlns:a16="http://schemas.microsoft.com/office/drawing/2014/main" id="{FB812DA4-A80E-49EB-8075-CD3B355D2C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425" y="3069908"/>
            <a:ext cx="3729505" cy="273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umanFactorsnl">
            <a:extLst>
              <a:ext uri="{FF2B5EF4-FFF2-40B4-BE49-F238E27FC236}">
                <a16:creationId xmlns:a16="http://schemas.microsoft.com/office/drawing/2014/main" id="{01E93019-7145-4E0E-8A02-9CDF341888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5177" y="406400"/>
            <a:ext cx="1535157" cy="60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609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6B49C-A3A2-4CDE-AA2A-A4862A62F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5400" b="1" dirty="0">
                <a:solidFill>
                  <a:srgbClr val="00B0F0"/>
                </a:solidFill>
              </a:rPr>
              <a:t>Reflectie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2BFD10-0663-4096-AD7B-AA4144DC4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>
                <a:solidFill>
                  <a:srgbClr val="076145"/>
                </a:solidFill>
              </a:rPr>
              <a:t>Presenteren is en blijft spannend, ook voor hen die het goed lijken te kunnen</a:t>
            </a:r>
          </a:p>
          <a:p>
            <a:r>
              <a:rPr lang="nl-NL" sz="2400" dirty="0">
                <a:solidFill>
                  <a:srgbClr val="076145"/>
                </a:solidFill>
              </a:rPr>
              <a:t>Als je nerveus bent: laat het maar zien, beter dan krampachtig ertegen vechten</a:t>
            </a:r>
          </a:p>
          <a:p>
            <a:r>
              <a:rPr lang="nl-NL" sz="2400" dirty="0">
                <a:solidFill>
                  <a:srgbClr val="076145"/>
                </a:solidFill>
              </a:rPr>
              <a:t>Gedegen voorbereiden en toch “los” presenteren </a:t>
            </a:r>
          </a:p>
          <a:p>
            <a:r>
              <a:rPr lang="nl-NL" sz="2400" dirty="0">
                <a:solidFill>
                  <a:srgbClr val="076145"/>
                </a:solidFill>
              </a:rPr>
              <a:t>Jij weet veel meer dan de rest;</a:t>
            </a:r>
            <a:r>
              <a:rPr lang="nl-NL" sz="2400" dirty="0">
                <a:solidFill>
                  <a:srgbClr val="076145"/>
                </a:solidFill>
                <a:sym typeface="Wingdings" panose="05000000000000000000" pitchFamily="2" charset="2"/>
              </a:rPr>
              <a:t> beperk je tot de hoofdlijnen</a:t>
            </a:r>
            <a:endParaRPr lang="nl-NL" sz="2400" dirty="0">
              <a:solidFill>
                <a:srgbClr val="076145"/>
              </a:solidFill>
            </a:endParaRPr>
          </a:p>
          <a:p>
            <a:r>
              <a:rPr lang="nl-NL" sz="2400" dirty="0">
                <a:solidFill>
                  <a:srgbClr val="076145"/>
                </a:solidFill>
              </a:rPr>
              <a:t>Je enthousiasme delen werkt goed</a:t>
            </a:r>
          </a:p>
          <a:p>
            <a:r>
              <a:rPr lang="nl-NL" sz="2400" dirty="0">
                <a:solidFill>
                  <a:srgbClr val="076145"/>
                </a:solidFill>
              </a:rPr>
              <a:t>Plaatjes kunnen veel zeggen, maar vormen ook een valkuil om te veel details te willen vertellen</a:t>
            </a:r>
          </a:p>
          <a:p>
            <a:r>
              <a:rPr lang="nl-NL" sz="2400" dirty="0">
                <a:solidFill>
                  <a:srgbClr val="076145"/>
                </a:solidFill>
              </a:rPr>
              <a:t>Beter te vroeg klaar, dan haast om alles te vertellen</a:t>
            </a:r>
          </a:p>
          <a:p>
            <a:r>
              <a:rPr lang="nl-NL" sz="2400" dirty="0">
                <a:solidFill>
                  <a:srgbClr val="076145"/>
                </a:solidFill>
              </a:rPr>
              <a:t>Bewegen en gebruik van handen moet passen bij je presentatie</a:t>
            </a:r>
          </a:p>
          <a:p>
            <a:r>
              <a:rPr lang="nl-NL" sz="2400" dirty="0">
                <a:solidFill>
                  <a:srgbClr val="076145"/>
                </a:solidFill>
              </a:rPr>
              <a:t>Blijf op twee benen staan, niet schommelen</a:t>
            </a:r>
          </a:p>
        </p:txBody>
      </p:sp>
      <p:pic>
        <p:nvPicPr>
          <p:cNvPr id="4" name="Picture 6" descr="HumanFactorsnl">
            <a:extLst>
              <a:ext uri="{FF2B5EF4-FFF2-40B4-BE49-F238E27FC236}">
                <a16:creationId xmlns:a16="http://schemas.microsoft.com/office/drawing/2014/main" id="{0386D95D-F47F-46F7-8E91-1A9B5D296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643" y="377302"/>
            <a:ext cx="1535157" cy="60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76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96B49C-A3A2-4CDE-AA2A-A4862A62F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5400" b="1" dirty="0">
                <a:solidFill>
                  <a:srgbClr val="00B0F0"/>
                </a:solidFill>
              </a:rPr>
              <a:t>Reflectie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2BFD10-0663-4096-AD7B-AA4144DC4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6798"/>
          </a:xfrm>
        </p:spPr>
        <p:txBody>
          <a:bodyPr>
            <a:normAutofit lnSpcReduction="10000"/>
          </a:bodyPr>
          <a:lstStyle/>
          <a:p>
            <a:r>
              <a:rPr lang="nl-NL" sz="2400" dirty="0">
                <a:solidFill>
                  <a:srgbClr val="076145"/>
                </a:solidFill>
              </a:rPr>
              <a:t>Verdeel je oogcontact over de aanwezigen</a:t>
            </a:r>
          </a:p>
          <a:p>
            <a:r>
              <a:rPr lang="nl-NL" sz="2400" dirty="0">
                <a:solidFill>
                  <a:srgbClr val="076145"/>
                </a:solidFill>
              </a:rPr>
              <a:t>Let op (non-verbale) reacties in de zaal, dan weet je of je de mensen nog bereikt</a:t>
            </a:r>
          </a:p>
          <a:p>
            <a:r>
              <a:rPr lang="nl-NL" sz="2400" dirty="0">
                <a:solidFill>
                  <a:srgbClr val="076145"/>
                </a:solidFill>
              </a:rPr>
              <a:t>Zorg dat men begrijpt waar je verhaal naartoe gaat (tenzij je dat juist niet wil)</a:t>
            </a:r>
          </a:p>
          <a:p>
            <a:r>
              <a:rPr lang="nl-NL" sz="2400" dirty="0">
                <a:solidFill>
                  <a:srgbClr val="076145"/>
                </a:solidFill>
              </a:rPr>
              <a:t>Bouw op tijd korte pauzes in, dat verhoogt de attentie van je publiek</a:t>
            </a:r>
          </a:p>
          <a:p>
            <a:r>
              <a:rPr lang="nl-NL" sz="2400" dirty="0">
                <a:solidFill>
                  <a:srgbClr val="076145"/>
                </a:solidFill>
              </a:rPr>
              <a:t>Let op je ademhaling</a:t>
            </a:r>
          </a:p>
          <a:p>
            <a:r>
              <a:rPr lang="nl-NL" sz="2400" dirty="0">
                <a:solidFill>
                  <a:srgbClr val="076145"/>
                </a:solidFill>
              </a:rPr>
              <a:t>Vermijd verkleinwoorden als die niet nodig zijn</a:t>
            </a:r>
          </a:p>
          <a:p>
            <a:r>
              <a:rPr lang="nl-NL" sz="2400" dirty="0">
                <a:solidFill>
                  <a:srgbClr val="076145"/>
                </a:solidFill>
              </a:rPr>
              <a:t>Als je voor de zaal nieuwe begrippen, dingen introduceert, neem dan de rust die goed uit te leggen</a:t>
            </a:r>
          </a:p>
          <a:p>
            <a:r>
              <a:rPr lang="nl-NL" sz="2400" dirty="0">
                <a:solidFill>
                  <a:srgbClr val="076145"/>
                </a:solidFill>
              </a:rPr>
              <a:t>Gebruik persoonlijke dingen als dat past</a:t>
            </a:r>
          </a:p>
          <a:p>
            <a:r>
              <a:rPr lang="nl-NL" sz="2400" dirty="0">
                <a:solidFill>
                  <a:srgbClr val="076145"/>
                </a:solidFill>
              </a:rPr>
              <a:t>Als je vragen aan je publiek stelt, moet je daar ook iets mee doen (ook als de antwoorden de plank misslaan…)</a:t>
            </a:r>
          </a:p>
          <a:p>
            <a:endParaRPr lang="nl-NL" sz="2400" dirty="0">
              <a:solidFill>
                <a:srgbClr val="076145"/>
              </a:solidFill>
            </a:endParaRPr>
          </a:p>
          <a:p>
            <a:pPr marL="0" indent="0">
              <a:buNone/>
            </a:pPr>
            <a:endParaRPr lang="nl-NL" dirty="0">
              <a:solidFill>
                <a:srgbClr val="076145"/>
              </a:solidFill>
            </a:endParaRPr>
          </a:p>
        </p:txBody>
      </p:sp>
      <p:pic>
        <p:nvPicPr>
          <p:cNvPr id="4" name="Picture 6" descr="HumanFactorsnl">
            <a:extLst>
              <a:ext uri="{FF2B5EF4-FFF2-40B4-BE49-F238E27FC236}">
                <a16:creationId xmlns:a16="http://schemas.microsoft.com/office/drawing/2014/main" id="{0386D95D-F47F-46F7-8E91-1A9B5D296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643" y="377302"/>
            <a:ext cx="1535157" cy="60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126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D996B4-26BD-4809-81AE-C0F2ABB7A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5400" b="1" dirty="0">
                <a:solidFill>
                  <a:srgbClr val="00B0F0"/>
                </a:solidFill>
              </a:rPr>
              <a:t>Tips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EAEF8D-00C0-4078-B9A8-A92E41BA3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rgbClr val="076145"/>
                </a:solidFill>
              </a:rPr>
              <a:t>Stel tevoren vast: wat is je doel? </a:t>
            </a:r>
          </a:p>
          <a:p>
            <a:r>
              <a:rPr lang="nl-NL" dirty="0">
                <a:solidFill>
                  <a:srgbClr val="076145"/>
                </a:solidFill>
              </a:rPr>
              <a:t>Bouw je presentatie op in drie stukken: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800" dirty="0">
                <a:solidFill>
                  <a:srgbClr val="076145"/>
                </a:solidFill>
              </a:rPr>
              <a:t>Introductie: hiermee pak je de aandacht: vertel, verras, </a:t>
            </a:r>
            <a:r>
              <a:rPr lang="nl-NL" sz="2800" dirty="0" err="1">
                <a:solidFill>
                  <a:srgbClr val="076145"/>
                </a:solidFill>
              </a:rPr>
              <a:t>shockeer</a:t>
            </a:r>
            <a:r>
              <a:rPr lang="nl-NL" sz="2800" dirty="0">
                <a:solidFill>
                  <a:srgbClr val="076145"/>
                </a:solidFill>
              </a:rPr>
              <a:t>, of iets dergelijks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800" dirty="0">
                <a:solidFill>
                  <a:srgbClr val="076145"/>
                </a:solidFill>
              </a:rPr>
              <a:t>Middenstuk: dit is de inhoud, bouw het helder op en leg uit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sz="2800" dirty="0">
                <a:solidFill>
                  <a:srgbClr val="076145"/>
                </a:solidFill>
              </a:rPr>
              <a:t>Staart: hier bereik je je doel</a:t>
            </a:r>
          </a:p>
          <a:p>
            <a:r>
              <a:rPr lang="nl-NL" dirty="0">
                <a:solidFill>
                  <a:srgbClr val="076145"/>
                </a:solidFill>
              </a:rPr>
              <a:t>Je houding, bewegingen en toon moeten passen bij de boodschap</a:t>
            </a:r>
          </a:p>
          <a:p>
            <a:r>
              <a:rPr lang="nl-NL" dirty="0">
                <a:solidFill>
                  <a:srgbClr val="076145"/>
                </a:solidFill>
              </a:rPr>
              <a:t>Blijf hoe dan ook binnen de tijd</a:t>
            </a:r>
          </a:p>
          <a:p>
            <a:r>
              <a:rPr lang="nl-NL" dirty="0">
                <a:solidFill>
                  <a:srgbClr val="076145"/>
                </a:solidFill>
              </a:rPr>
              <a:t>En last but </a:t>
            </a:r>
            <a:r>
              <a:rPr lang="nl-NL" dirty="0" err="1">
                <a:solidFill>
                  <a:srgbClr val="076145"/>
                </a:solidFill>
              </a:rPr>
              <a:t>not</a:t>
            </a:r>
            <a:r>
              <a:rPr lang="nl-NL" dirty="0">
                <a:solidFill>
                  <a:srgbClr val="076145"/>
                </a:solidFill>
              </a:rPr>
              <a:t> </a:t>
            </a:r>
            <a:r>
              <a:rPr lang="nl-NL" dirty="0" err="1">
                <a:solidFill>
                  <a:srgbClr val="076145"/>
                </a:solidFill>
              </a:rPr>
              <a:t>least</a:t>
            </a:r>
            <a:r>
              <a:rPr lang="nl-NL" dirty="0">
                <a:solidFill>
                  <a:srgbClr val="076145"/>
                </a:solidFill>
              </a:rPr>
              <a:t>: blijf altijd jezelf</a:t>
            </a:r>
          </a:p>
          <a:p>
            <a:endParaRPr lang="nl-NL" dirty="0"/>
          </a:p>
        </p:txBody>
      </p:sp>
      <p:pic>
        <p:nvPicPr>
          <p:cNvPr id="4" name="Picture 6" descr="HumanFactorsnl">
            <a:extLst>
              <a:ext uri="{FF2B5EF4-FFF2-40B4-BE49-F238E27FC236}">
                <a16:creationId xmlns:a16="http://schemas.microsoft.com/office/drawing/2014/main" id="{82DB6561-98DA-4473-9DF9-752A93306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643" y="420436"/>
            <a:ext cx="1535157" cy="60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689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349</Words>
  <Application>Microsoft Office PowerPoint</Application>
  <PresentationFormat>Breedbeeld</PresentationFormat>
  <Paragraphs>36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Kantoorthema</vt:lpstr>
      <vt:lpstr>Workshop Presentatievaardigheden voor HF professionals</vt:lpstr>
      <vt:lpstr>Reflectie</vt:lpstr>
      <vt:lpstr>Reflectie</vt:lpstr>
      <vt:lpstr>Tips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Workshop Presentatievaardigheden voor HF professionals</dc:title>
  <dc:creator>E.A.P. Koningsveld</dc:creator>
  <cp:lastModifiedBy>E.A.P. Koningsveld</cp:lastModifiedBy>
  <cp:revision>12</cp:revision>
  <dcterms:created xsi:type="dcterms:W3CDTF">2019-11-12T08:30:27Z</dcterms:created>
  <dcterms:modified xsi:type="dcterms:W3CDTF">2020-01-12T11:28:35Z</dcterms:modified>
</cp:coreProperties>
</file>